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8"/>
  </p:handoutMasterIdLst>
  <p:sldIdLst>
    <p:sldId id="256" r:id="rId2"/>
    <p:sldId id="257" r:id="rId3"/>
    <p:sldId id="265" r:id="rId4"/>
    <p:sldId id="266" r:id="rId5"/>
    <p:sldId id="258" r:id="rId6"/>
    <p:sldId id="269" r:id="rId7"/>
    <p:sldId id="259" r:id="rId8"/>
    <p:sldId id="261" r:id="rId9"/>
    <p:sldId id="260" r:id="rId10"/>
    <p:sldId id="268" r:id="rId11"/>
    <p:sldId id="262" r:id="rId12"/>
    <p:sldId id="263" r:id="rId13"/>
    <p:sldId id="264" r:id="rId14"/>
    <p:sldId id="267" r:id="rId15"/>
    <p:sldId id="270" r:id="rId16"/>
    <p:sldId id="271" r:id="rId17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43B08D5D-1259-4E0F-A362-FC89B7F73450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D4227F74-DE87-482B-B050-45C063A373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34D1D2-55F3-421E-8585-446E23E1FAFC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FBE259-07E0-48B2-9C8D-0691E330F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34D1D2-55F3-421E-8585-446E23E1FAFC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FBE259-07E0-48B2-9C8D-0691E330F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34D1D2-55F3-421E-8585-446E23E1FAFC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FBE259-07E0-48B2-9C8D-0691E330F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34D1D2-55F3-421E-8585-446E23E1FAFC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FBE259-07E0-48B2-9C8D-0691E330F4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34D1D2-55F3-421E-8585-446E23E1FAFC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FBE259-07E0-48B2-9C8D-0691E330F4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34D1D2-55F3-421E-8585-446E23E1FAFC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FBE259-07E0-48B2-9C8D-0691E330F4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34D1D2-55F3-421E-8585-446E23E1FAFC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FBE259-07E0-48B2-9C8D-0691E330F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34D1D2-55F3-421E-8585-446E23E1FAFC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FBE259-07E0-48B2-9C8D-0691E330F4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34D1D2-55F3-421E-8585-446E23E1FAFC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FBE259-07E0-48B2-9C8D-0691E330F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634D1D2-55F3-421E-8585-446E23E1FAFC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FBE259-07E0-48B2-9C8D-0691E330F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34D1D2-55F3-421E-8585-446E23E1FAFC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FBE259-07E0-48B2-9C8D-0691E330F4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634D1D2-55F3-421E-8585-446E23E1FAFC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FBE259-07E0-48B2-9C8D-0691E330F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3886201"/>
          </a:xfrm>
        </p:spPr>
        <p:txBody>
          <a:bodyPr>
            <a:normAutofit/>
          </a:bodyPr>
          <a:lstStyle/>
          <a:p>
            <a:r>
              <a:rPr lang="en-US" b="1" dirty="0" smtClean="0"/>
              <a:t>TREATMENT &amp; COUNSELLING OF PRISIONERS FOR DE-ADDICTION &amp; PREVENTION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"/>
            <a:ext cx="7772400" cy="5486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http://www.scoutingny.com/wp-content/uploads/2009/09/jai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743200"/>
            <a:ext cx="3276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4000" dirty="0" smtClean="0"/>
              <a:t>Understanding the disease concept</a:t>
            </a:r>
          </a:p>
          <a:p>
            <a:pPr>
              <a:buFontTx/>
              <a:buChar char="-"/>
            </a:pPr>
            <a:r>
              <a:rPr lang="en-US" sz="4000" dirty="0" smtClean="0"/>
              <a:t>Empathy</a:t>
            </a:r>
          </a:p>
          <a:p>
            <a:pPr>
              <a:buFontTx/>
              <a:buChar char="-"/>
            </a:pPr>
            <a:r>
              <a:rPr lang="en-US" sz="4000" dirty="0" smtClean="0"/>
              <a:t>Honesty/Loyalty</a:t>
            </a:r>
          </a:p>
          <a:p>
            <a:pPr>
              <a:buFontTx/>
              <a:buChar char="-"/>
            </a:pPr>
            <a:r>
              <a:rPr lang="en-US" sz="4000" dirty="0" smtClean="0"/>
              <a:t>Ownership feeling</a:t>
            </a:r>
          </a:p>
          <a:p>
            <a:pPr>
              <a:buFontTx/>
              <a:buChar char="-"/>
            </a:pPr>
            <a:r>
              <a:rPr lang="en-US" sz="4000" dirty="0" smtClean="0"/>
              <a:t>Observation skills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u="sng" dirty="0" smtClean="0"/>
              <a:t>Role of the Prison officials:-</a:t>
            </a:r>
            <a:endParaRPr lang="en-US" u="sng" dirty="0"/>
          </a:p>
        </p:txBody>
      </p:sp>
      <p:pic>
        <p:nvPicPr>
          <p:cNvPr id="4" name="Picture 3" descr="http://2.bp.blogspot.com/-wXSZEYrQ6vU/T5nc1CQGy0I/AAAAAAAACWQ/2zwiRzz2F58/s1600/Two-girls-empathy-frameworksinstitute.org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362200"/>
            <a:ext cx="3124200" cy="244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Central Jail staffs:-</a:t>
            </a:r>
          </a:p>
          <a:p>
            <a:pPr>
              <a:buNone/>
            </a:pPr>
            <a:endParaRPr lang="en-US" b="1" u="sng" dirty="0" smtClean="0"/>
          </a:p>
          <a:p>
            <a:pPr>
              <a:buFontTx/>
              <a:buChar char="-"/>
            </a:pPr>
            <a:r>
              <a:rPr lang="en-US" dirty="0" smtClean="0"/>
              <a:t>Special Superintendent	-	1</a:t>
            </a:r>
          </a:p>
          <a:p>
            <a:pPr>
              <a:buFontTx/>
              <a:buChar char="-"/>
            </a:pPr>
            <a:r>
              <a:rPr lang="en-US" dirty="0" smtClean="0"/>
              <a:t>Jailer				-	2</a:t>
            </a:r>
          </a:p>
          <a:p>
            <a:pPr>
              <a:buFontTx/>
              <a:buChar char="-"/>
            </a:pPr>
            <a:r>
              <a:rPr lang="en-US" dirty="0" smtClean="0"/>
              <a:t>Asst. Jailer			-	2</a:t>
            </a:r>
          </a:p>
          <a:p>
            <a:pPr>
              <a:buFontTx/>
              <a:buChar char="-"/>
            </a:pPr>
            <a:r>
              <a:rPr lang="en-US" dirty="0" smtClean="0"/>
              <a:t>Chief Head Warder		-	2</a:t>
            </a:r>
          </a:p>
          <a:p>
            <a:pPr>
              <a:buFontTx/>
              <a:buChar char="-"/>
            </a:pPr>
            <a:r>
              <a:rPr lang="en-US" dirty="0" smtClean="0"/>
              <a:t>Head Warder			-	16</a:t>
            </a:r>
          </a:p>
          <a:p>
            <a:pPr>
              <a:buFontTx/>
              <a:buChar char="-"/>
            </a:pPr>
            <a:r>
              <a:rPr lang="en-US" dirty="0" smtClean="0"/>
              <a:t>Warder				-	73</a:t>
            </a:r>
          </a:p>
          <a:p>
            <a:pPr>
              <a:buFontTx/>
              <a:buChar char="-"/>
            </a:pPr>
            <a:r>
              <a:rPr lang="en-US" dirty="0" smtClean="0"/>
              <a:t>UDC				-	1</a:t>
            </a:r>
          </a:p>
          <a:p>
            <a:pPr>
              <a:buFontTx/>
              <a:buChar char="-"/>
            </a:pPr>
            <a:r>
              <a:rPr lang="en-US" dirty="0" smtClean="0"/>
              <a:t>LDC				-	1</a:t>
            </a:r>
          </a:p>
          <a:p>
            <a:pPr>
              <a:buFontTx/>
              <a:buChar char="-"/>
            </a:pPr>
            <a:r>
              <a:rPr lang="en-US" dirty="0" smtClean="0"/>
              <a:t>Driver				-	1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Peon			-	1</a:t>
            </a:r>
          </a:p>
          <a:p>
            <a:pPr>
              <a:buFontTx/>
              <a:buChar char="-"/>
            </a:pPr>
            <a:r>
              <a:rPr lang="en-US" dirty="0" smtClean="0"/>
              <a:t>Barber			-	1</a:t>
            </a:r>
          </a:p>
          <a:p>
            <a:pPr>
              <a:buFontTx/>
              <a:buChar char="-"/>
            </a:pPr>
            <a:r>
              <a:rPr lang="en-US" dirty="0" smtClean="0"/>
              <a:t>Sweeper			-	4</a:t>
            </a:r>
          </a:p>
          <a:p>
            <a:pPr>
              <a:buFontTx/>
              <a:buChar char="-"/>
            </a:pPr>
            <a:r>
              <a:rPr lang="en-US" dirty="0" smtClean="0"/>
              <a:t>Staff Nurse		-	2</a:t>
            </a:r>
          </a:p>
          <a:p>
            <a:pPr>
              <a:buFontTx/>
              <a:buChar char="-"/>
            </a:pPr>
            <a:r>
              <a:rPr lang="en-US" dirty="0" smtClean="0"/>
              <a:t>Head Pharmacist	-	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District Jail:-</a:t>
            </a:r>
          </a:p>
          <a:p>
            <a:pPr>
              <a:buFontTx/>
              <a:buChar char="-"/>
            </a:pPr>
            <a:r>
              <a:rPr lang="en-US" dirty="0" smtClean="0"/>
              <a:t>Superintendent	-	1</a:t>
            </a:r>
          </a:p>
          <a:p>
            <a:pPr>
              <a:buFontTx/>
              <a:buChar char="-"/>
            </a:pPr>
            <a:r>
              <a:rPr lang="en-US" dirty="0" smtClean="0"/>
              <a:t>Asst. Jailer		-	1</a:t>
            </a:r>
          </a:p>
          <a:p>
            <a:pPr>
              <a:buFontTx/>
              <a:buChar char="-"/>
            </a:pPr>
            <a:r>
              <a:rPr lang="en-US" dirty="0" smtClean="0"/>
              <a:t>Head Warder		-	4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Warder			-	25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LDC			-	2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Driver			-	1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Peon			-	1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Staff Nurse		-	2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WHOLE PERSON RECOVERY:-</a:t>
            </a:r>
          </a:p>
          <a:p>
            <a:pPr lvl="0"/>
            <a:r>
              <a:rPr lang="en-US" sz="3200" dirty="0" err="1" smtClean="0"/>
              <a:t>Enkawlna</a:t>
            </a:r>
            <a:r>
              <a:rPr lang="en-US" sz="3200" dirty="0" smtClean="0"/>
              <a:t> </a:t>
            </a:r>
            <a:r>
              <a:rPr lang="en-US" sz="3200" dirty="0" err="1" smtClean="0"/>
              <a:t>tha</a:t>
            </a:r>
            <a:r>
              <a:rPr lang="en-US" sz="3200" dirty="0" smtClean="0"/>
              <a:t> </a:t>
            </a:r>
            <a:r>
              <a:rPr lang="en-US" sz="3200" dirty="0" err="1" smtClean="0"/>
              <a:t>tak</a:t>
            </a:r>
            <a:r>
              <a:rPr lang="en-US" sz="3200" dirty="0" smtClean="0"/>
              <a:t> dawn </a:t>
            </a:r>
            <a:r>
              <a:rPr lang="en-US" sz="3200" dirty="0" err="1" smtClean="0"/>
              <a:t>leh</a:t>
            </a:r>
            <a:r>
              <a:rPr lang="en-US" sz="3200" dirty="0" smtClean="0"/>
              <a:t> </a:t>
            </a:r>
            <a:r>
              <a:rPr lang="en-US" sz="3200" dirty="0" err="1" smtClean="0"/>
              <a:t>ruihhlo</a:t>
            </a:r>
            <a:r>
              <a:rPr lang="en-US" sz="3200" dirty="0" smtClean="0"/>
              <a:t> </a:t>
            </a:r>
            <a:r>
              <a:rPr lang="en-US" sz="3200" dirty="0" err="1" smtClean="0"/>
              <a:t>tih</a:t>
            </a:r>
            <a:r>
              <a:rPr lang="en-US" sz="3200" dirty="0" smtClean="0"/>
              <a:t> </a:t>
            </a:r>
            <a:r>
              <a:rPr lang="en-US" sz="3200" dirty="0" err="1" smtClean="0"/>
              <a:t>chhunzawm</a:t>
            </a:r>
            <a:r>
              <a:rPr lang="en-US" sz="3200" dirty="0" smtClean="0"/>
              <a:t> </a:t>
            </a:r>
            <a:r>
              <a:rPr lang="en-US" sz="3200" dirty="0" err="1" smtClean="0"/>
              <a:t>loh</a:t>
            </a:r>
            <a:r>
              <a:rPr lang="en-US" sz="3200" dirty="0" smtClean="0"/>
              <a:t> hi DAMNA a </a:t>
            </a:r>
            <a:r>
              <a:rPr lang="en-US" sz="3200" dirty="0" err="1" smtClean="0"/>
              <a:t>ni</a:t>
            </a:r>
            <a:r>
              <a:rPr lang="en-US" sz="3200" dirty="0" smtClean="0"/>
              <a:t> </a:t>
            </a:r>
            <a:r>
              <a:rPr lang="en-US" sz="3200" dirty="0" err="1" smtClean="0"/>
              <a:t>mai</a:t>
            </a:r>
            <a:r>
              <a:rPr lang="en-US" sz="3200" dirty="0" smtClean="0"/>
              <a:t> </a:t>
            </a:r>
            <a:r>
              <a:rPr lang="en-US" sz="3200" dirty="0" err="1" smtClean="0"/>
              <a:t>em</a:t>
            </a:r>
            <a:r>
              <a:rPr lang="en-US" sz="3200" dirty="0" smtClean="0"/>
              <a:t>? </a:t>
            </a:r>
          </a:p>
          <a:p>
            <a:pPr lvl="0">
              <a:buNone/>
            </a:pPr>
            <a:endParaRPr lang="en-US" sz="3200" dirty="0" smtClean="0"/>
          </a:p>
          <a:p>
            <a:r>
              <a:rPr lang="en-IN" sz="3200" dirty="0" smtClean="0"/>
              <a:t>A </a:t>
            </a:r>
            <a:r>
              <a:rPr lang="en-IN" sz="3200" dirty="0" err="1" smtClean="0"/>
              <a:t>tawi</a:t>
            </a:r>
            <a:r>
              <a:rPr lang="en-IN" sz="3200" dirty="0" smtClean="0"/>
              <a:t> </a:t>
            </a:r>
            <a:r>
              <a:rPr lang="en-IN" sz="3200" dirty="0" err="1" smtClean="0"/>
              <a:t>thei</a:t>
            </a:r>
            <a:r>
              <a:rPr lang="en-IN" sz="3200" dirty="0" smtClean="0"/>
              <a:t> </a:t>
            </a:r>
            <a:r>
              <a:rPr lang="en-IN" sz="3200" dirty="0" err="1" smtClean="0"/>
              <a:t>ang</a:t>
            </a:r>
            <a:r>
              <a:rPr lang="en-IN" sz="3200" dirty="0" smtClean="0"/>
              <a:t> </a:t>
            </a:r>
            <a:r>
              <a:rPr lang="en-IN" sz="3200" dirty="0" err="1" smtClean="0"/>
              <a:t>berin</a:t>
            </a:r>
            <a:r>
              <a:rPr lang="en-IN" sz="3200" dirty="0" smtClean="0"/>
              <a:t> WPR </a:t>
            </a:r>
            <a:r>
              <a:rPr lang="en-IN" sz="3200" dirty="0" err="1" smtClean="0"/>
              <a:t>chu</a:t>
            </a:r>
            <a:r>
              <a:rPr lang="en-IN" sz="3200" dirty="0" smtClean="0"/>
              <a:t> </a:t>
            </a:r>
            <a:r>
              <a:rPr lang="en-IN" sz="3200" dirty="0" err="1" smtClean="0"/>
              <a:t>Damna</a:t>
            </a:r>
            <a:r>
              <a:rPr lang="en-IN" sz="3200" dirty="0" smtClean="0"/>
              <a:t> </a:t>
            </a:r>
            <a:r>
              <a:rPr lang="en-IN" sz="3200" dirty="0" err="1" smtClean="0"/>
              <a:t>tluantling</a:t>
            </a:r>
            <a:r>
              <a:rPr lang="en-IN" sz="3200" dirty="0" smtClean="0"/>
              <a:t> </a:t>
            </a:r>
            <a:r>
              <a:rPr lang="en-IN" sz="3200" dirty="0" err="1" smtClean="0"/>
              <a:t>ruihhlo</a:t>
            </a:r>
            <a:r>
              <a:rPr lang="en-IN" sz="3200" dirty="0" smtClean="0"/>
              <a:t> </a:t>
            </a:r>
            <a:r>
              <a:rPr lang="en-IN" sz="3200" dirty="0" err="1" smtClean="0"/>
              <a:t>laka</a:t>
            </a:r>
            <a:r>
              <a:rPr lang="en-IN" sz="3200" dirty="0" smtClean="0"/>
              <a:t> </a:t>
            </a:r>
            <a:r>
              <a:rPr lang="en-IN" sz="3200" dirty="0" err="1" smtClean="0"/>
              <a:t>fihlim</a:t>
            </a:r>
            <a:r>
              <a:rPr lang="en-IN" sz="3200" dirty="0" smtClean="0"/>
              <a:t>(drug free),  Dan </a:t>
            </a:r>
            <a:r>
              <a:rPr lang="en-IN" sz="3200" dirty="0" err="1" smtClean="0"/>
              <a:t>bawhchhiatna</a:t>
            </a:r>
            <a:r>
              <a:rPr lang="en-IN" sz="3200" dirty="0" smtClean="0"/>
              <a:t> </a:t>
            </a:r>
            <a:r>
              <a:rPr lang="en-IN" sz="3200" dirty="0" err="1" smtClean="0"/>
              <a:t>leh</a:t>
            </a:r>
            <a:r>
              <a:rPr lang="en-IN" sz="3200" dirty="0" smtClean="0"/>
              <a:t> </a:t>
            </a:r>
            <a:r>
              <a:rPr lang="en-IN" sz="3200" dirty="0" err="1" smtClean="0"/>
              <a:t>thil</a:t>
            </a:r>
            <a:r>
              <a:rPr lang="en-IN" sz="3200" dirty="0" smtClean="0"/>
              <a:t> </a:t>
            </a:r>
            <a:r>
              <a:rPr lang="en-IN" sz="3200" dirty="0" err="1" smtClean="0"/>
              <a:t>thalo</a:t>
            </a:r>
            <a:r>
              <a:rPr lang="en-IN" sz="3200" dirty="0" smtClean="0"/>
              <a:t> </a:t>
            </a:r>
            <a:r>
              <a:rPr lang="en-IN" sz="3200" dirty="0" err="1" smtClean="0"/>
              <a:t>tih</a:t>
            </a:r>
            <a:r>
              <a:rPr lang="en-IN" sz="3200" dirty="0" smtClean="0"/>
              <a:t> </a:t>
            </a:r>
            <a:r>
              <a:rPr lang="en-IN" sz="3200" dirty="0" err="1" smtClean="0"/>
              <a:t>laka</a:t>
            </a:r>
            <a:r>
              <a:rPr lang="en-IN" sz="3200" dirty="0" smtClean="0"/>
              <a:t> </a:t>
            </a:r>
            <a:r>
              <a:rPr lang="en-IN" sz="3200" dirty="0" err="1" smtClean="0"/>
              <a:t>fihlim</a:t>
            </a:r>
            <a:r>
              <a:rPr lang="en-IN" sz="3200" dirty="0" smtClean="0"/>
              <a:t>(crime free) </a:t>
            </a:r>
            <a:r>
              <a:rPr lang="en-IN" sz="3200" dirty="0" err="1" smtClean="0"/>
              <a:t>leh</a:t>
            </a:r>
            <a:r>
              <a:rPr lang="en-IN" sz="3200" dirty="0" smtClean="0"/>
              <a:t> </a:t>
            </a:r>
            <a:r>
              <a:rPr lang="en-IN" sz="3200" dirty="0" err="1" smtClean="0"/>
              <a:t>mahni</a:t>
            </a:r>
            <a:r>
              <a:rPr lang="en-IN" sz="3200" dirty="0" smtClean="0"/>
              <a:t> </a:t>
            </a:r>
            <a:r>
              <a:rPr lang="en-IN" sz="3200" dirty="0" err="1" smtClean="0"/>
              <a:t>inchawmzo</a:t>
            </a:r>
            <a:r>
              <a:rPr lang="en-IN" sz="3200" dirty="0" smtClean="0"/>
              <a:t> nun( gainfully employed) </a:t>
            </a:r>
            <a:r>
              <a:rPr lang="en-IN" sz="3200" dirty="0" err="1" smtClean="0"/>
              <a:t>ani</a:t>
            </a:r>
            <a:r>
              <a:rPr lang="en-IN" sz="3200" dirty="0" smtClean="0"/>
              <a:t> a </a:t>
            </a:r>
            <a:r>
              <a:rPr lang="en-IN" sz="3200" dirty="0" err="1" smtClean="0"/>
              <a:t>tih</a:t>
            </a:r>
            <a:r>
              <a:rPr lang="en-IN" sz="3200" dirty="0" smtClean="0"/>
              <a:t> </a:t>
            </a:r>
            <a:r>
              <a:rPr lang="en-IN" sz="3200" dirty="0" err="1" smtClean="0"/>
              <a:t>theih</a:t>
            </a:r>
            <a:r>
              <a:rPr lang="en-IN" sz="3200" dirty="0" smtClean="0"/>
              <a:t> </a:t>
            </a:r>
            <a:r>
              <a:rPr lang="en-IN" sz="3200" dirty="0" err="1" smtClean="0"/>
              <a:t>awm</a:t>
            </a:r>
            <a:r>
              <a:rPr lang="en-IN" sz="3200" dirty="0" smtClean="0"/>
              <a:t> e.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Damna</a:t>
            </a:r>
            <a:r>
              <a:rPr lang="en-US" dirty="0" smtClean="0"/>
              <a:t> hi </a:t>
            </a:r>
            <a:r>
              <a:rPr lang="en-US" dirty="0" err="1" smtClean="0"/>
              <a:t>enkawlna</a:t>
            </a:r>
            <a:r>
              <a:rPr lang="en-US" dirty="0" smtClean="0"/>
              <a:t> </a:t>
            </a:r>
            <a:r>
              <a:rPr lang="en-US" dirty="0" err="1" smtClean="0"/>
              <a:t>pek</a:t>
            </a:r>
            <a:r>
              <a:rPr lang="en-US" dirty="0" smtClean="0"/>
              <a:t> </a:t>
            </a:r>
            <a:r>
              <a:rPr lang="en-US" dirty="0" err="1" smtClean="0"/>
              <a:t>lai</a:t>
            </a:r>
            <a:r>
              <a:rPr lang="en-US" dirty="0" smtClean="0"/>
              <a:t> </a:t>
            </a:r>
            <a:r>
              <a:rPr lang="en-US" dirty="0" err="1" smtClean="0"/>
              <a:t>leh</a:t>
            </a:r>
            <a:r>
              <a:rPr lang="en-US" dirty="0" smtClean="0"/>
              <a:t> </a:t>
            </a:r>
            <a:r>
              <a:rPr lang="en-US" dirty="0" err="1" smtClean="0"/>
              <a:t>pek</a:t>
            </a:r>
            <a:r>
              <a:rPr lang="en-US" dirty="0" smtClean="0"/>
              <a:t> </a:t>
            </a:r>
            <a:r>
              <a:rPr lang="en-US" dirty="0" err="1" smtClean="0"/>
              <a:t>zawh</a:t>
            </a:r>
            <a:r>
              <a:rPr lang="en-US" dirty="0" smtClean="0"/>
              <a:t> </a:t>
            </a:r>
            <a:r>
              <a:rPr lang="en-US" dirty="0" err="1" smtClean="0"/>
              <a:t>veleh</a:t>
            </a:r>
            <a:r>
              <a:rPr lang="en-US" dirty="0" smtClean="0"/>
              <a:t> </a:t>
            </a:r>
            <a:r>
              <a:rPr lang="en-US" dirty="0" err="1" smtClean="0"/>
              <a:t>emaw</a:t>
            </a:r>
            <a:r>
              <a:rPr lang="en-US" dirty="0" smtClean="0"/>
              <a:t> a lo </a:t>
            </a:r>
            <a:r>
              <a:rPr lang="en-US" dirty="0" err="1" smtClean="0"/>
              <a:t>thleng</a:t>
            </a:r>
            <a:r>
              <a:rPr lang="en-US" dirty="0" smtClean="0"/>
              <a:t> </a:t>
            </a:r>
            <a:r>
              <a:rPr lang="en-US" dirty="0" err="1" smtClean="0"/>
              <a:t>nghal</a:t>
            </a:r>
            <a:r>
              <a:rPr lang="en-US" dirty="0" smtClean="0"/>
              <a:t> </a:t>
            </a:r>
            <a:r>
              <a:rPr lang="en-US" dirty="0" err="1" smtClean="0"/>
              <a:t>thuai</a:t>
            </a:r>
            <a:r>
              <a:rPr lang="en-US" dirty="0" smtClean="0"/>
              <a:t> a </a:t>
            </a:r>
            <a:r>
              <a:rPr lang="en-US" dirty="0" err="1" smtClean="0"/>
              <a:t>ni</a:t>
            </a:r>
            <a:r>
              <a:rPr lang="en-US" dirty="0" smtClean="0"/>
              <a:t> lo.</a:t>
            </a:r>
          </a:p>
          <a:p>
            <a:pPr lvl="0"/>
            <a:r>
              <a:rPr lang="en-US" dirty="0" err="1" smtClean="0"/>
              <a:t>Tha</a:t>
            </a:r>
            <a:r>
              <a:rPr lang="en-US" dirty="0" smtClean="0"/>
              <a:t> </a:t>
            </a:r>
            <a:r>
              <a:rPr lang="en-US" dirty="0" err="1" smtClean="0"/>
              <a:t>thlah</a:t>
            </a:r>
            <a:r>
              <a:rPr lang="en-US" dirty="0" smtClean="0"/>
              <a:t> </a:t>
            </a:r>
            <a:r>
              <a:rPr lang="en-US" dirty="0" err="1" smtClean="0"/>
              <a:t>lova</a:t>
            </a:r>
            <a:r>
              <a:rPr lang="en-US" dirty="0" smtClean="0"/>
              <a:t> tan </a:t>
            </a:r>
            <a:r>
              <a:rPr lang="en-US" dirty="0" err="1" smtClean="0"/>
              <a:t>leh</a:t>
            </a:r>
            <a:r>
              <a:rPr lang="en-US" dirty="0" smtClean="0"/>
              <a:t> </a:t>
            </a:r>
            <a:r>
              <a:rPr lang="en-US" dirty="0" err="1" smtClean="0"/>
              <a:t>midang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puihna</a:t>
            </a:r>
            <a:r>
              <a:rPr lang="en-US" dirty="0" smtClean="0"/>
              <a:t> </a:t>
            </a:r>
            <a:r>
              <a:rPr lang="en-US" dirty="0" err="1" smtClean="0"/>
              <a:t>dawng</a:t>
            </a:r>
            <a:r>
              <a:rPr lang="en-US" dirty="0" smtClean="0"/>
              <a:t> </a:t>
            </a:r>
            <a:r>
              <a:rPr lang="en-US" dirty="0" err="1" smtClean="0"/>
              <a:t>zel</a:t>
            </a:r>
            <a:r>
              <a:rPr lang="en-US" dirty="0" smtClean="0"/>
              <a:t> </a:t>
            </a:r>
            <a:r>
              <a:rPr lang="en-US" dirty="0" err="1" smtClean="0"/>
              <a:t>chunga</a:t>
            </a:r>
            <a:r>
              <a:rPr lang="en-US" dirty="0" smtClean="0"/>
              <a:t> </a:t>
            </a:r>
            <a:r>
              <a:rPr lang="en-US" dirty="0" err="1" smtClean="0"/>
              <a:t>beih</a:t>
            </a:r>
            <a:r>
              <a:rPr lang="en-US" dirty="0" smtClean="0"/>
              <a:t> a </a:t>
            </a:r>
            <a:r>
              <a:rPr lang="en-US" dirty="0" err="1" smtClean="0"/>
              <a:t>ngai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Ngaihsual</a:t>
            </a:r>
            <a:r>
              <a:rPr lang="en-US" dirty="0" smtClean="0"/>
              <a:t> </a:t>
            </a:r>
            <a:r>
              <a:rPr lang="en-US" dirty="0" err="1" smtClean="0"/>
              <a:t>palh</a:t>
            </a:r>
            <a:r>
              <a:rPr lang="en-US" dirty="0" smtClean="0"/>
              <a:t> awl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chu</a:t>
            </a:r>
            <a:r>
              <a:rPr lang="en-US" dirty="0" smtClean="0"/>
              <a:t> </a:t>
            </a:r>
            <a:r>
              <a:rPr lang="en-US" dirty="0" err="1" smtClean="0"/>
              <a:t>ruihhlo</a:t>
            </a:r>
            <a:r>
              <a:rPr lang="en-US" dirty="0" smtClean="0"/>
              <a:t> </a:t>
            </a:r>
            <a:r>
              <a:rPr lang="en-US" dirty="0" err="1" smtClean="0"/>
              <a:t>ber</a:t>
            </a:r>
            <a:r>
              <a:rPr lang="en-US" dirty="0" smtClean="0"/>
              <a:t> an lo </a:t>
            </a:r>
            <a:r>
              <a:rPr lang="en-US" dirty="0" err="1" smtClean="0"/>
              <a:t>nghei</a:t>
            </a:r>
            <a:r>
              <a:rPr lang="en-US" dirty="0" smtClean="0"/>
              <a:t> </a:t>
            </a:r>
            <a:r>
              <a:rPr lang="en-US" dirty="0" err="1" smtClean="0"/>
              <a:t>tawh</a:t>
            </a:r>
            <a:r>
              <a:rPr lang="en-US" dirty="0" smtClean="0"/>
              <a:t> chuan </a:t>
            </a:r>
            <a:r>
              <a:rPr lang="en-US" dirty="0" err="1" smtClean="0"/>
              <a:t>damna</a:t>
            </a:r>
            <a:r>
              <a:rPr lang="en-US" dirty="0" smtClean="0"/>
              <a:t> an lo </a:t>
            </a:r>
            <a:r>
              <a:rPr lang="en-US" dirty="0" err="1" smtClean="0"/>
              <a:t>chang</a:t>
            </a:r>
            <a:r>
              <a:rPr lang="en-US" dirty="0" smtClean="0"/>
              <a:t> </a:t>
            </a:r>
            <a:r>
              <a:rPr lang="en-US" dirty="0" err="1" smtClean="0"/>
              <a:t>chho</a:t>
            </a:r>
            <a:r>
              <a:rPr lang="en-US" dirty="0" smtClean="0"/>
              <a:t> </a:t>
            </a:r>
            <a:r>
              <a:rPr lang="en-US" dirty="0" err="1" smtClean="0"/>
              <a:t>zel</a:t>
            </a:r>
            <a:r>
              <a:rPr lang="en-US" dirty="0" smtClean="0"/>
              <a:t> </a:t>
            </a:r>
            <a:r>
              <a:rPr lang="en-US" dirty="0" err="1" smtClean="0"/>
              <a:t>tur</a:t>
            </a:r>
            <a:r>
              <a:rPr lang="en-US" dirty="0" smtClean="0"/>
              <a:t> a </a:t>
            </a:r>
            <a:r>
              <a:rPr lang="en-US" dirty="0" err="1" smtClean="0"/>
              <a:t>ngaihna</a:t>
            </a:r>
            <a:r>
              <a:rPr lang="en-US" dirty="0" smtClean="0"/>
              <a:t> hi a </a:t>
            </a:r>
            <a:r>
              <a:rPr lang="en-US" dirty="0" err="1" smtClean="0"/>
              <a:t>ni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Harsatna</a:t>
            </a:r>
            <a:r>
              <a:rPr lang="en-US" dirty="0" smtClean="0"/>
              <a:t> </a:t>
            </a:r>
            <a:r>
              <a:rPr lang="en-US" dirty="0" err="1" smtClean="0"/>
              <a:t>hre</a:t>
            </a:r>
            <a:r>
              <a:rPr lang="en-US" dirty="0" smtClean="0"/>
              <a:t> </a:t>
            </a:r>
            <a:r>
              <a:rPr lang="en-US" dirty="0" err="1" smtClean="0"/>
              <a:t>ringawta</a:t>
            </a:r>
            <a:r>
              <a:rPr lang="en-US" dirty="0" smtClean="0"/>
              <a:t> </a:t>
            </a:r>
            <a:r>
              <a:rPr lang="en-US" dirty="0" err="1" smtClean="0"/>
              <a:t>chumi</a:t>
            </a:r>
            <a:r>
              <a:rPr lang="en-US" dirty="0" smtClean="0"/>
              <a:t> </a:t>
            </a:r>
            <a:r>
              <a:rPr lang="en-US" dirty="0" err="1" smtClean="0"/>
              <a:t>beih</a:t>
            </a:r>
            <a:r>
              <a:rPr lang="en-US" dirty="0" smtClean="0"/>
              <a:t> chuan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loh</a:t>
            </a:r>
            <a:r>
              <a:rPr lang="en-US" dirty="0" smtClean="0"/>
              <a:t> chuan </a:t>
            </a:r>
            <a:r>
              <a:rPr lang="en-US" dirty="0" err="1" smtClean="0"/>
              <a:t>awmzia</a:t>
            </a:r>
            <a:r>
              <a:rPr lang="en-US" dirty="0" smtClean="0"/>
              <a:t> a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hek</a:t>
            </a:r>
            <a:r>
              <a:rPr lang="en-US" dirty="0" smtClean="0"/>
              <a:t> lo.</a:t>
            </a:r>
          </a:p>
          <a:p>
            <a:pPr lvl="0"/>
            <a:r>
              <a:rPr lang="en-US" dirty="0" err="1" smtClean="0"/>
              <a:t>Damna</a:t>
            </a:r>
            <a:r>
              <a:rPr lang="en-US" dirty="0" smtClean="0"/>
              <a:t> </a:t>
            </a:r>
            <a:r>
              <a:rPr lang="en-US" dirty="0" err="1" smtClean="0"/>
              <a:t>chu</a:t>
            </a:r>
            <a:r>
              <a:rPr lang="en-US" dirty="0" smtClean="0"/>
              <a:t> nun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thar</a:t>
            </a:r>
            <a:r>
              <a:rPr lang="en-US" dirty="0" smtClean="0"/>
              <a:t> a </a:t>
            </a:r>
            <a:r>
              <a:rPr lang="en-US" dirty="0" err="1" smtClean="0"/>
              <a:t>ni</a:t>
            </a:r>
            <a:r>
              <a:rPr lang="en-US" dirty="0" smtClean="0"/>
              <a:t>. </a:t>
            </a:r>
            <a:r>
              <a:rPr lang="en-US" dirty="0" err="1" smtClean="0"/>
              <a:t>Nghei</a:t>
            </a:r>
            <a:r>
              <a:rPr lang="en-US" dirty="0" smtClean="0"/>
              <a:t>/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ringawt</a:t>
            </a:r>
            <a:r>
              <a:rPr lang="en-US" dirty="0" smtClean="0"/>
              <a:t> a </a:t>
            </a:r>
            <a:r>
              <a:rPr lang="en-US" dirty="0" err="1" smtClean="0"/>
              <a:t>ni</a:t>
            </a:r>
            <a:r>
              <a:rPr lang="en-US" dirty="0" smtClean="0"/>
              <a:t> lo, </a:t>
            </a:r>
            <a:r>
              <a:rPr lang="en-US" dirty="0" err="1" smtClean="0"/>
              <a:t>ngaihdan</a:t>
            </a:r>
            <a:r>
              <a:rPr lang="en-US" dirty="0" smtClean="0"/>
              <a:t>/</a:t>
            </a:r>
            <a:r>
              <a:rPr lang="en-US" dirty="0" err="1" smtClean="0"/>
              <a:t>rilru</a:t>
            </a:r>
            <a:r>
              <a:rPr lang="en-US" dirty="0" smtClean="0"/>
              <a:t> lo </a:t>
            </a:r>
            <a:r>
              <a:rPr lang="en-US" dirty="0" err="1" smtClean="0"/>
              <a:t>thar</a:t>
            </a:r>
            <a:r>
              <a:rPr lang="en-US" dirty="0" smtClean="0"/>
              <a:t>, </a:t>
            </a:r>
            <a:r>
              <a:rPr lang="en-US" dirty="0" err="1" smtClean="0"/>
              <a:t>nungchang</a:t>
            </a:r>
            <a:r>
              <a:rPr lang="en-US" dirty="0" smtClean="0"/>
              <a:t> </a:t>
            </a:r>
            <a:r>
              <a:rPr lang="en-US" dirty="0" err="1" smtClean="0"/>
              <a:t>leh</a:t>
            </a:r>
            <a:r>
              <a:rPr lang="en-US" dirty="0" smtClean="0"/>
              <a:t> </a:t>
            </a:r>
            <a:r>
              <a:rPr lang="en-US" dirty="0" err="1" smtClean="0"/>
              <a:t>midangte</a:t>
            </a:r>
            <a:r>
              <a:rPr lang="en-US" dirty="0" smtClean="0"/>
              <a:t> </a:t>
            </a:r>
            <a:r>
              <a:rPr lang="en-US" dirty="0" err="1" smtClean="0"/>
              <a:t>nena</a:t>
            </a:r>
            <a:r>
              <a:rPr lang="en-US" dirty="0" smtClean="0"/>
              <a:t> </a:t>
            </a:r>
            <a:r>
              <a:rPr lang="en-US" dirty="0" err="1" smtClean="0"/>
              <a:t>inlaichinna</a:t>
            </a:r>
            <a:r>
              <a:rPr lang="en-US" dirty="0" smtClean="0"/>
              <a:t> </a:t>
            </a:r>
            <a:r>
              <a:rPr lang="en-US" dirty="0" err="1" smtClean="0"/>
              <a:t>leh</a:t>
            </a:r>
            <a:r>
              <a:rPr lang="en-US" dirty="0" smtClean="0"/>
              <a:t> </a:t>
            </a:r>
            <a:r>
              <a:rPr lang="en-US" dirty="0" err="1" smtClean="0"/>
              <a:t>hun</a:t>
            </a:r>
            <a:r>
              <a:rPr lang="en-US" dirty="0" smtClean="0"/>
              <a:t> </a:t>
            </a:r>
            <a:r>
              <a:rPr lang="en-US" dirty="0" err="1" smtClean="0"/>
              <a:t>hman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thleng</a:t>
            </a:r>
            <a:r>
              <a:rPr lang="en-US" dirty="0" smtClean="0"/>
              <a:t> </a:t>
            </a:r>
            <a:r>
              <a:rPr lang="en-US" dirty="0" err="1" smtClean="0"/>
              <a:t>hian</a:t>
            </a:r>
            <a:r>
              <a:rPr lang="en-US" dirty="0" smtClean="0"/>
              <a:t> a </a:t>
            </a:r>
            <a:r>
              <a:rPr lang="en-US" dirty="0" err="1" smtClean="0"/>
              <a:t>danglam</a:t>
            </a:r>
            <a:r>
              <a:rPr lang="en-US" dirty="0" smtClean="0"/>
              <a:t> a </a:t>
            </a:r>
            <a:r>
              <a:rPr lang="en-US" dirty="0" err="1" smtClean="0"/>
              <a:t>ngai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Damna</a:t>
            </a:r>
            <a:r>
              <a:rPr lang="en-US" dirty="0" smtClean="0"/>
              <a:t> </a:t>
            </a:r>
            <a:r>
              <a:rPr lang="en-US" dirty="0" err="1" smtClean="0"/>
              <a:t>tlo</a:t>
            </a:r>
            <a:r>
              <a:rPr lang="en-US" dirty="0" smtClean="0"/>
              <a:t> </a:t>
            </a:r>
            <a:r>
              <a:rPr lang="en-US" dirty="0" err="1" smtClean="0"/>
              <a:t>leh</a:t>
            </a:r>
            <a:r>
              <a:rPr lang="en-US" dirty="0" smtClean="0"/>
              <a:t> </a:t>
            </a:r>
            <a:r>
              <a:rPr lang="en-US" dirty="0" err="1" smtClean="0"/>
              <a:t>tluantling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tur</a:t>
            </a:r>
            <a:r>
              <a:rPr lang="en-US" dirty="0" smtClean="0"/>
              <a:t> chuan </a:t>
            </a:r>
            <a:r>
              <a:rPr lang="en-US" dirty="0" err="1" smtClean="0"/>
              <a:t>mahni</a:t>
            </a:r>
            <a:r>
              <a:rPr lang="en-US" dirty="0" smtClean="0"/>
              <a:t> </a:t>
            </a:r>
            <a:r>
              <a:rPr lang="en-US" dirty="0" err="1" smtClean="0"/>
              <a:t>intodelh</a:t>
            </a:r>
            <a:r>
              <a:rPr lang="en-US" dirty="0" smtClean="0"/>
              <a:t> a </a:t>
            </a:r>
            <a:r>
              <a:rPr lang="en-US" dirty="0" err="1" smtClean="0"/>
              <a:t>pawimawh</a:t>
            </a:r>
            <a:r>
              <a:rPr lang="en-US" dirty="0" smtClean="0"/>
              <a:t> </a:t>
            </a:r>
            <a:r>
              <a:rPr lang="en-US" dirty="0" err="1" smtClean="0"/>
              <a:t>hle</a:t>
            </a:r>
            <a:r>
              <a:rPr lang="en-US" dirty="0" smtClean="0"/>
              <a:t> a </a:t>
            </a:r>
            <a:r>
              <a:rPr lang="en-US" dirty="0" err="1" smtClean="0"/>
              <a:t>ni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lvl="0"/>
            <a:r>
              <a:rPr lang="en-US" dirty="0" err="1" smtClean="0"/>
              <a:t>Mawhphurhna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chu</a:t>
            </a:r>
            <a:r>
              <a:rPr lang="en-US" dirty="0" smtClean="0"/>
              <a:t> </a:t>
            </a:r>
            <a:r>
              <a:rPr lang="en-US" dirty="0" err="1" smtClean="0"/>
              <a:t>ruihhlongaiah</a:t>
            </a:r>
            <a:r>
              <a:rPr lang="en-US" dirty="0" smtClean="0"/>
              <a:t> a in </a:t>
            </a:r>
            <a:r>
              <a:rPr lang="en-US" dirty="0" err="1" smtClean="0"/>
              <a:t>nghat</a:t>
            </a:r>
            <a:r>
              <a:rPr lang="en-US" dirty="0" smtClean="0"/>
              <a:t> </a:t>
            </a:r>
            <a:r>
              <a:rPr lang="en-US" dirty="0" err="1" smtClean="0"/>
              <a:t>ber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A </a:t>
            </a:r>
            <a:r>
              <a:rPr lang="en-US" dirty="0" err="1" smtClean="0"/>
              <a:t>tumruhna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bakah</a:t>
            </a:r>
            <a:r>
              <a:rPr lang="en-US" dirty="0" smtClean="0"/>
              <a:t>, </a:t>
            </a:r>
            <a:r>
              <a:rPr lang="en-US" dirty="0" err="1" smtClean="0"/>
              <a:t>mithiamte</a:t>
            </a:r>
            <a:r>
              <a:rPr lang="en-US" dirty="0" smtClean="0"/>
              <a:t> </a:t>
            </a:r>
            <a:r>
              <a:rPr lang="en-US" dirty="0" err="1" smtClean="0"/>
              <a:t>puihna</a:t>
            </a:r>
            <a:r>
              <a:rPr lang="en-US" dirty="0" smtClean="0"/>
              <a:t>, </a:t>
            </a:r>
            <a:r>
              <a:rPr lang="en-US" dirty="0" err="1" smtClean="0"/>
              <a:t>chhungte</a:t>
            </a:r>
            <a:r>
              <a:rPr lang="en-US" dirty="0" smtClean="0"/>
              <a:t> </a:t>
            </a:r>
            <a:r>
              <a:rPr lang="en-US" dirty="0" err="1" smtClean="0"/>
              <a:t>inpekna</a:t>
            </a:r>
            <a:r>
              <a:rPr lang="en-US" dirty="0" smtClean="0"/>
              <a:t> </a:t>
            </a:r>
            <a:r>
              <a:rPr lang="en-US" dirty="0" err="1" smtClean="0"/>
              <a:t>leh</a:t>
            </a:r>
            <a:r>
              <a:rPr lang="en-US" dirty="0" smtClean="0"/>
              <a:t> a </a:t>
            </a:r>
            <a:r>
              <a:rPr lang="en-US" dirty="0" err="1" smtClean="0"/>
              <a:t>thiante</a:t>
            </a:r>
            <a:r>
              <a:rPr lang="en-US" dirty="0" smtClean="0"/>
              <a:t> amah </a:t>
            </a:r>
            <a:r>
              <a:rPr lang="en-US" dirty="0" err="1" smtClean="0"/>
              <a:t>pui</a:t>
            </a:r>
            <a:r>
              <a:rPr lang="en-US" dirty="0" smtClean="0"/>
              <a:t> </a:t>
            </a:r>
            <a:r>
              <a:rPr lang="en-US" dirty="0" err="1" smtClean="0"/>
              <a:t>thei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leh</a:t>
            </a:r>
            <a:r>
              <a:rPr lang="en-US" dirty="0" smtClean="0"/>
              <a:t> SHG / NA / AA </a:t>
            </a:r>
            <a:r>
              <a:rPr lang="en-US" dirty="0" err="1" smtClean="0"/>
              <a:t>te</a:t>
            </a:r>
            <a:r>
              <a:rPr lang="en-US" dirty="0" smtClean="0"/>
              <a:t> an </a:t>
            </a:r>
            <a:r>
              <a:rPr lang="en-US" dirty="0" err="1" smtClean="0"/>
              <a:t>pawimawh</a:t>
            </a:r>
            <a:r>
              <a:rPr lang="en-US" dirty="0" smtClean="0"/>
              <a:t> </a:t>
            </a:r>
            <a:r>
              <a:rPr lang="en-US" dirty="0" err="1" smtClean="0"/>
              <a:t>bawk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Midangte</a:t>
            </a:r>
            <a:r>
              <a:rPr lang="en-US" dirty="0" smtClean="0"/>
              <a:t> </a:t>
            </a:r>
            <a:r>
              <a:rPr lang="en-US" dirty="0" err="1" smtClean="0"/>
              <a:t>puihna</a:t>
            </a:r>
            <a:r>
              <a:rPr lang="en-US" dirty="0" smtClean="0"/>
              <a:t> </a:t>
            </a:r>
            <a:r>
              <a:rPr lang="en-US" dirty="0" err="1" smtClean="0"/>
              <a:t>hian</a:t>
            </a:r>
            <a:r>
              <a:rPr lang="en-US" dirty="0" smtClean="0"/>
              <a:t> </a:t>
            </a:r>
            <a:r>
              <a:rPr lang="en-US" dirty="0" err="1" smtClean="0"/>
              <a:t>awmze</a:t>
            </a:r>
            <a:r>
              <a:rPr lang="en-US" dirty="0" smtClean="0"/>
              <a:t> </a:t>
            </a:r>
            <a:r>
              <a:rPr lang="en-US" dirty="0" err="1" smtClean="0"/>
              <a:t>thui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an dam </a:t>
            </a:r>
            <a:r>
              <a:rPr lang="en-US" dirty="0" err="1" smtClean="0"/>
              <a:t>zel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a </a:t>
            </a:r>
            <a:r>
              <a:rPr lang="en-US" dirty="0" err="1" smtClean="0"/>
              <a:t>nei</a:t>
            </a:r>
            <a:r>
              <a:rPr lang="en-US" dirty="0" smtClean="0"/>
              <a:t> a </a:t>
            </a:r>
            <a:r>
              <a:rPr lang="en-US" dirty="0" err="1" smtClean="0"/>
              <a:t>ni</a:t>
            </a:r>
            <a:r>
              <a:rPr lang="en-US" dirty="0" smtClean="0"/>
              <a:t>. </a:t>
            </a:r>
          </a:p>
          <a:p>
            <a:pPr lvl="0"/>
            <a:r>
              <a:rPr lang="en-US" dirty="0" err="1" smtClean="0"/>
              <a:t>Rilru</a:t>
            </a:r>
            <a:r>
              <a:rPr lang="en-US" dirty="0" smtClean="0"/>
              <a:t>, </a:t>
            </a:r>
            <a:r>
              <a:rPr lang="en-US" dirty="0" err="1" smtClean="0"/>
              <a:t>nungchang</a:t>
            </a:r>
            <a:r>
              <a:rPr lang="en-US" dirty="0" smtClean="0"/>
              <a:t>, </a:t>
            </a:r>
            <a:r>
              <a:rPr lang="en-US" dirty="0" err="1" smtClean="0"/>
              <a:t>midangte</a:t>
            </a:r>
            <a:r>
              <a:rPr lang="en-US" dirty="0" smtClean="0"/>
              <a:t> </a:t>
            </a:r>
            <a:r>
              <a:rPr lang="en-US" dirty="0" err="1" smtClean="0"/>
              <a:t>nena</a:t>
            </a:r>
            <a:r>
              <a:rPr lang="en-US" dirty="0" smtClean="0"/>
              <a:t> </a:t>
            </a:r>
            <a:r>
              <a:rPr lang="en-US" dirty="0" err="1" smtClean="0"/>
              <a:t>inlaichinna</a:t>
            </a:r>
            <a:r>
              <a:rPr lang="en-US" dirty="0" smtClean="0"/>
              <a:t> lam </a:t>
            </a:r>
            <a:r>
              <a:rPr lang="en-US" dirty="0" err="1" smtClean="0"/>
              <a:t>leh</a:t>
            </a:r>
            <a:r>
              <a:rPr lang="en-US" dirty="0" smtClean="0"/>
              <a:t> </a:t>
            </a:r>
            <a:r>
              <a:rPr lang="en-US" dirty="0" err="1" smtClean="0"/>
              <a:t>nunphunga</a:t>
            </a:r>
            <a:r>
              <a:rPr lang="en-US" dirty="0" smtClean="0"/>
              <a:t> </a:t>
            </a:r>
            <a:r>
              <a:rPr lang="en-US" dirty="0" err="1" smtClean="0"/>
              <a:t>harsatna</a:t>
            </a:r>
            <a:r>
              <a:rPr lang="en-US" dirty="0" smtClean="0"/>
              <a:t> </a:t>
            </a:r>
            <a:r>
              <a:rPr lang="en-US" dirty="0" err="1" smtClean="0"/>
              <a:t>awm</a:t>
            </a:r>
            <a:r>
              <a:rPr lang="en-US" dirty="0" smtClean="0"/>
              <a:t> </a:t>
            </a:r>
            <a:r>
              <a:rPr lang="en-US" dirty="0" err="1" smtClean="0"/>
              <a:t>hrang</a:t>
            </a:r>
            <a:r>
              <a:rPr lang="en-US" dirty="0" smtClean="0"/>
              <a:t> </a:t>
            </a:r>
            <a:r>
              <a:rPr lang="en-US" dirty="0" err="1" smtClean="0"/>
              <a:t>hrang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sutkian</a:t>
            </a:r>
            <a:r>
              <a:rPr lang="en-US" dirty="0" smtClean="0"/>
              <a:t> a </a:t>
            </a:r>
            <a:r>
              <a:rPr lang="en-US" dirty="0" err="1" smtClean="0"/>
              <a:t>ngai</a:t>
            </a:r>
            <a:r>
              <a:rPr lang="en-US" dirty="0" smtClean="0"/>
              <a:t> a, </a:t>
            </a:r>
            <a:r>
              <a:rPr lang="en-US" dirty="0" err="1" smtClean="0"/>
              <a:t>heng</a:t>
            </a:r>
            <a:r>
              <a:rPr lang="en-US" dirty="0" smtClean="0"/>
              <a:t> hi </a:t>
            </a:r>
            <a:r>
              <a:rPr lang="en-US" dirty="0" err="1" smtClean="0"/>
              <a:t>ruihhlo</a:t>
            </a:r>
            <a:r>
              <a:rPr lang="en-US" dirty="0" smtClean="0"/>
              <a:t> </a:t>
            </a:r>
            <a:r>
              <a:rPr lang="en-US" dirty="0" err="1" smtClean="0"/>
              <a:t>nghei</a:t>
            </a:r>
            <a:r>
              <a:rPr lang="en-US" dirty="0" smtClean="0"/>
              <a:t> </a:t>
            </a:r>
            <a:r>
              <a:rPr lang="en-US" dirty="0" err="1" smtClean="0"/>
              <a:t>nen</a:t>
            </a:r>
            <a:r>
              <a:rPr lang="en-US" dirty="0" smtClean="0"/>
              <a:t> </a:t>
            </a:r>
            <a:r>
              <a:rPr lang="en-US" dirty="0" err="1" smtClean="0"/>
              <a:t>thil</a:t>
            </a:r>
            <a:r>
              <a:rPr lang="en-US" dirty="0" smtClean="0"/>
              <a:t> </a:t>
            </a:r>
            <a:r>
              <a:rPr lang="en-US" dirty="0" err="1" smtClean="0"/>
              <a:t>awlsam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a </a:t>
            </a:r>
            <a:r>
              <a:rPr lang="en-US" dirty="0" err="1" smtClean="0"/>
              <a:t>ni</a:t>
            </a:r>
            <a:r>
              <a:rPr lang="en-US" dirty="0" smtClean="0"/>
              <a:t> lo.</a:t>
            </a:r>
          </a:p>
          <a:p>
            <a:pPr lvl="0"/>
            <a:r>
              <a:rPr lang="en-US" dirty="0" err="1" smtClean="0"/>
              <a:t>Mahse</a:t>
            </a:r>
            <a:r>
              <a:rPr lang="en-US" dirty="0" smtClean="0"/>
              <a:t>, WPR </a:t>
            </a:r>
            <a:r>
              <a:rPr lang="en-US" dirty="0" err="1" smtClean="0"/>
              <a:t>atan</a:t>
            </a:r>
            <a:r>
              <a:rPr lang="en-US" dirty="0" smtClean="0"/>
              <a:t> chuan a </a:t>
            </a:r>
            <a:r>
              <a:rPr lang="en-US" dirty="0" err="1" smtClean="0"/>
              <a:t>tul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40000"/>
              </a:spcBef>
              <a:buFont typeface="Wingdings 2" pitchFamily="18" charset="2"/>
              <a:buChar char="¹"/>
            </a:pPr>
            <a:r>
              <a:rPr lang="en-US" b="1" dirty="0" smtClean="0"/>
              <a:t>Physical deterioration </a:t>
            </a:r>
          </a:p>
          <a:p>
            <a:pPr>
              <a:spcBef>
                <a:spcPct val="40000"/>
              </a:spcBef>
              <a:buFont typeface="Wingdings 2" pitchFamily="18" charset="2"/>
              <a:buChar char="¹"/>
            </a:pPr>
            <a:r>
              <a:rPr lang="en-US" b="1" dirty="0" smtClean="0"/>
              <a:t>Psychiatric problems  </a:t>
            </a:r>
          </a:p>
          <a:p>
            <a:pPr>
              <a:spcBef>
                <a:spcPct val="40000"/>
              </a:spcBef>
              <a:buFont typeface="Wingdings 2" pitchFamily="18" charset="2"/>
              <a:buChar char="¹"/>
            </a:pPr>
            <a:r>
              <a:rPr lang="en-US" b="1" dirty="0" smtClean="0"/>
              <a:t>Intellectual impairment </a:t>
            </a:r>
          </a:p>
          <a:p>
            <a:pPr>
              <a:spcBef>
                <a:spcPct val="40000"/>
              </a:spcBef>
              <a:buFont typeface="Wingdings 2" pitchFamily="18" charset="2"/>
              <a:buChar char="¹"/>
            </a:pPr>
            <a:r>
              <a:rPr lang="en-US" b="1" dirty="0" smtClean="0"/>
              <a:t>Personality deterioration </a:t>
            </a:r>
          </a:p>
          <a:p>
            <a:pPr>
              <a:spcBef>
                <a:spcPct val="40000"/>
              </a:spcBef>
              <a:buFont typeface="Wingdings 2" pitchFamily="18" charset="2"/>
              <a:buChar char="¹"/>
            </a:pPr>
            <a:r>
              <a:rPr lang="en-US" b="1" dirty="0" smtClean="0"/>
              <a:t>Safety risks – accidents and high risk </a:t>
            </a:r>
            <a:r>
              <a:rPr lang="en-US" b="1" dirty="0" err="1" smtClean="0"/>
              <a:t>behaviour</a:t>
            </a:r>
            <a:r>
              <a:rPr lang="en-US" b="1" dirty="0" smtClean="0"/>
              <a:t> </a:t>
            </a:r>
          </a:p>
          <a:p>
            <a:pPr>
              <a:spcBef>
                <a:spcPct val="40000"/>
              </a:spcBef>
              <a:buFont typeface="Wingdings 2" pitchFamily="18" charset="2"/>
              <a:buChar char="¹"/>
            </a:pPr>
            <a:r>
              <a:rPr lang="en-US" b="1" dirty="0" smtClean="0"/>
              <a:t>Legal risks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DAMAGE DUE TO ADDICTION: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400" b="1" u="sng" dirty="0" smtClean="0"/>
              <a:t>PRISON PROFILE: CENTRAL JAIL</a:t>
            </a:r>
          </a:p>
          <a:p>
            <a:pPr>
              <a:buNone/>
            </a:pPr>
            <a:r>
              <a:rPr lang="en-US" sz="2400" b="1" u="sng" dirty="0" smtClean="0"/>
              <a:t>compiled by SHALOM through Project Sunrise - since 2016</a:t>
            </a:r>
          </a:p>
          <a:p>
            <a:pPr>
              <a:buNone/>
            </a:pPr>
            <a:endParaRPr lang="en-US" sz="2400" b="1" u="sng" dirty="0" smtClean="0"/>
          </a:p>
          <a:p>
            <a:pPr>
              <a:buNone/>
            </a:pPr>
            <a:r>
              <a:rPr lang="en-US" sz="2400" b="1" dirty="0" smtClean="0"/>
              <a:t>Total no. of inmates registered  (till March, 2019)</a:t>
            </a:r>
          </a:p>
          <a:p>
            <a:pPr>
              <a:buNone/>
            </a:pPr>
            <a:r>
              <a:rPr lang="en-US" sz="2400" b="1" dirty="0" smtClean="0"/>
              <a:t>= 1127 (M-977, F-150)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No. of imprisonment:-</a:t>
            </a:r>
          </a:p>
          <a:p>
            <a:pPr>
              <a:buFontTx/>
              <a:buChar char="-"/>
            </a:pPr>
            <a:r>
              <a:rPr lang="en-US" sz="2400" b="1" dirty="0" smtClean="0"/>
              <a:t>Once/First Time	-	M-55.5%     F- 65.3%</a:t>
            </a:r>
          </a:p>
          <a:p>
            <a:pPr>
              <a:buFontTx/>
              <a:buChar char="-"/>
            </a:pPr>
            <a:endParaRPr lang="en-US" sz="2400" b="1" dirty="0" smtClean="0"/>
          </a:p>
          <a:p>
            <a:pPr>
              <a:buFontTx/>
              <a:buChar char="-"/>
            </a:pPr>
            <a:r>
              <a:rPr lang="en-US" sz="2400" b="1" dirty="0" smtClean="0"/>
              <a:t>Two Times		-	M-22.2%     F -20.6%</a:t>
            </a:r>
          </a:p>
          <a:p>
            <a:pPr>
              <a:buFontTx/>
              <a:buChar char="-"/>
            </a:pPr>
            <a:endParaRPr lang="en-US" sz="2400" b="1" dirty="0" smtClean="0"/>
          </a:p>
          <a:p>
            <a:pPr>
              <a:buFontTx/>
              <a:buChar char="-"/>
            </a:pPr>
            <a:r>
              <a:rPr lang="en-US" sz="2400" b="1" dirty="0" smtClean="0"/>
              <a:t>Three Times or more-		M-22.3%     F-14.1%</a:t>
            </a:r>
          </a:p>
          <a:p>
            <a:pPr>
              <a:buNone/>
            </a:pPr>
            <a:endParaRPr lang="en-US" sz="2400" b="1" dirty="0" smtClean="0"/>
          </a:p>
          <a:p>
            <a:pPr>
              <a:buFontTx/>
              <a:buChar char="-"/>
            </a:pPr>
            <a:r>
              <a:rPr lang="en-US" sz="2400" b="1" dirty="0" smtClean="0"/>
              <a:t>10 Times or more	-	M-19 inmates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b="1" u="sng" dirty="0" smtClean="0"/>
              <a:t>Reason for imprisonment (excluding serious ones – murder, rape, etc.):-</a:t>
            </a:r>
          </a:p>
          <a:p>
            <a:pPr>
              <a:buFontTx/>
              <a:buChar char="-"/>
            </a:pPr>
            <a:endParaRPr lang="en-US" sz="3000" dirty="0" smtClean="0"/>
          </a:p>
          <a:p>
            <a:pPr>
              <a:buFontTx/>
              <a:buChar char="-"/>
            </a:pPr>
            <a:r>
              <a:rPr lang="en-US" sz="3000" dirty="0" smtClean="0"/>
              <a:t>Drug use related	-	M-9.1%    F-13.3%</a:t>
            </a:r>
          </a:p>
          <a:p>
            <a:pPr>
              <a:buFontTx/>
              <a:buChar char="-"/>
            </a:pPr>
            <a:endParaRPr lang="en-US" sz="3000" dirty="0" smtClean="0"/>
          </a:p>
          <a:p>
            <a:pPr>
              <a:buFontTx/>
              <a:buChar char="-"/>
            </a:pPr>
            <a:r>
              <a:rPr lang="en-US" sz="3000" dirty="0" smtClean="0"/>
              <a:t>Selling drugs	-	M-11.1%  F-38.6%</a:t>
            </a:r>
          </a:p>
          <a:p>
            <a:pPr>
              <a:buFontTx/>
              <a:buChar char="-"/>
            </a:pPr>
            <a:endParaRPr lang="en-US" sz="3000" dirty="0" smtClean="0"/>
          </a:p>
          <a:p>
            <a:pPr>
              <a:buFontTx/>
              <a:buChar char="-"/>
            </a:pPr>
            <a:r>
              <a:rPr lang="en-US" sz="3000" dirty="0" smtClean="0"/>
              <a:t>Theft			-	M-23.8%  F-11.3%</a:t>
            </a:r>
          </a:p>
          <a:p>
            <a:pPr>
              <a:buNone/>
            </a:pPr>
            <a:endParaRPr lang="en-US" sz="3000" dirty="0" smtClean="0"/>
          </a:p>
          <a:p>
            <a:pPr>
              <a:buFontTx/>
              <a:buChar char="-"/>
            </a:pPr>
            <a:r>
              <a:rPr lang="en-US" sz="3000" dirty="0" smtClean="0"/>
              <a:t>Antisocial activities-	M-41.3%  F-28.6%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Drug addiction treatment can include:-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Behavioural</a:t>
            </a:r>
            <a:r>
              <a:rPr lang="en-US" dirty="0" smtClean="0"/>
              <a:t> therapy (e.g. </a:t>
            </a:r>
            <a:r>
              <a:rPr lang="en-US" dirty="0" err="1" smtClean="0"/>
              <a:t>counselling</a:t>
            </a:r>
            <a:r>
              <a:rPr lang="en-US" dirty="0" smtClean="0"/>
              <a:t>, psychotherapy)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Medications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Case management and referral to other medical, psychological, and social services.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TREATMENT:-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Owner\My Documents\Downloads\PsychiaTRY\individual-counsellin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7400" y="1600200"/>
            <a:ext cx="4953000" cy="4191000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process of supporting a person to learn how to solve emotional, interpersonal &amp; decision-making problems –  </a:t>
            </a:r>
            <a:r>
              <a:rPr lang="en-US" dirty="0" err="1" smtClean="0"/>
              <a:t>thinlung</a:t>
            </a:r>
            <a:r>
              <a:rPr lang="en-US" dirty="0" smtClean="0"/>
              <a:t> </a:t>
            </a:r>
            <a:r>
              <a:rPr lang="en-US" dirty="0" err="1" smtClean="0"/>
              <a:t>leh</a:t>
            </a:r>
            <a:r>
              <a:rPr lang="en-US" dirty="0" smtClean="0"/>
              <a:t> </a:t>
            </a:r>
            <a:r>
              <a:rPr lang="en-US" dirty="0" err="1" smtClean="0"/>
              <a:t>rilru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, </a:t>
            </a:r>
            <a:r>
              <a:rPr lang="en-US" dirty="0" err="1" smtClean="0"/>
              <a:t>midang</a:t>
            </a:r>
            <a:r>
              <a:rPr lang="en-US" dirty="0" smtClean="0"/>
              <a:t> </a:t>
            </a:r>
            <a:r>
              <a:rPr lang="en-US" dirty="0" err="1" smtClean="0"/>
              <a:t>nena</a:t>
            </a:r>
            <a:r>
              <a:rPr lang="en-US" dirty="0" smtClean="0"/>
              <a:t> </a:t>
            </a:r>
            <a:r>
              <a:rPr lang="en-US" dirty="0" err="1" smtClean="0"/>
              <a:t>inkungkaihna</a:t>
            </a:r>
            <a:r>
              <a:rPr lang="en-US" dirty="0" smtClean="0"/>
              <a:t> </a:t>
            </a:r>
            <a:r>
              <a:rPr lang="en-US" dirty="0" err="1" smtClean="0"/>
              <a:t>chungchanga</a:t>
            </a:r>
            <a:r>
              <a:rPr lang="en-US" dirty="0" smtClean="0"/>
              <a:t> </a:t>
            </a:r>
            <a:r>
              <a:rPr lang="en-US" dirty="0" err="1" smtClean="0"/>
              <a:t>harsatna</a:t>
            </a:r>
            <a:r>
              <a:rPr lang="en-US" dirty="0" smtClean="0"/>
              <a:t>, </a:t>
            </a:r>
            <a:r>
              <a:rPr lang="en-US" dirty="0" err="1" smtClean="0"/>
              <a:t>mahni</a:t>
            </a:r>
            <a:r>
              <a:rPr lang="en-US" dirty="0" smtClean="0"/>
              <a:t> </a:t>
            </a:r>
            <a:r>
              <a:rPr lang="en-US" dirty="0" err="1" smtClean="0"/>
              <a:t>inrin</a:t>
            </a:r>
            <a:r>
              <a:rPr lang="en-US" dirty="0" smtClean="0"/>
              <a:t> </a:t>
            </a:r>
            <a:r>
              <a:rPr lang="en-US" dirty="0" err="1" smtClean="0"/>
              <a:t>tawk</a:t>
            </a:r>
            <a:r>
              <a:rPr lang="en-US" dirty="0" smtClean="0"/>
              <a:t> </a:t>
            </a:r>
            <a:r>
              <a:rPr lang="en-US" dirty="0" err="1" smtClean="0"/>
              <a:t>lohna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chhawmdawlna</a:t>
            </a:r>
            <a:r>
              <a:rPr lang="en-US" dirty="0" smtClean="0"/>
              <a:t> </a:t>
            </a:r>
            <a:r>
              <a:rPr lang="en-US" dirty="0" err="1" smtClean="0"/>
              <a:t>atana</a:t>
            </a:r>
            <a:r>
              <a:rPr lang="en-US" dirty="0" smtClean="0"/>
              <a:t> </a:t>
            </a:r>
            <a:r>
              <a:rPr lang="en-US" dirty="0" err="1" smtClean="0"/>
              <a:t>hmanrua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Helping clients to help themselves – clients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mahni</a:t>
            </a:r>
            <a:r>
              <a:rPr lang="en-US" dirty="0" smtClean="0"/>
              <a:t> </a:t>
            </a:r>
            <a:r>
              <a:rPr lang="en-US" dirty="0" err="1" smtClean="0"/>
              <a:t>ngei</a:t>
            </a:r>
            <a:r>
              <a:rPr lang="en-US" dirty="0" smtClean="0"/>
              <a:t> a an </a:t>
            </a:r>
            <a:r>
              <a:rPr lang="en-US" dirty="0" err="1" smtClean="0"/>
              <a:t>chetchhuah</a:t>
            </a:r>
            <a:r>
              <a:rPr lang="en-US" dirty="0" smtClean="0"/>
              <a:t> </a:t>
            </a:r>
            <a:r>
              <a:rPr lang="en-US" dirty="0" err="1" smtClean="0"/>
              <a:t>theihna</a:t>
            </a:r>
            <a:r>
              <a:rPr lang="en-US" dirty="0" smtClean="0"/>
              <a:t> </a:t>
            </a:r>
            <a:r>
              <a:rPr lang="en-US" dirty="0" err="1" smtClean="0"/>
              <a:t>tur</a:t>
            </a:r>
            <a:r>
              <a:rPr lang="en-US" dirty="0" smtClean="0"/>
              <a:t> a </a:t>
            </a:r>
            <a:r>
              <a:rPr lang="en-US" dirty="0" err="1" smtClean="0"/>
              <a:t>tanpui</a:t>
            </a:r>
            <a:endParaRPr lang="en-US" dirty="0" smtClean="0"/>
          </a:p>
          <a:p>
            <a:r>
              <a:rPr lang="en-US" dirty="0" smtClean="0"/>
              <a:t>Can be done with individuals/ couples/ families/ groups - </a:t>
            </a:r>
            <a:r>
              <a:rPr lang="en-US" dirty="0" err="1" smtClean="0"/>
              <a:t>mimal</a:t>
            </a:r>
            <a:r>
              <a:rPr lang="en-US" dirty="0" smtClean="0"/>
              <a:t>/ </a:t>
            </a:r>
            <a:r>
              <a:rPr lang="en-US" dirty="0" err="1" smtClean="0"/>
              <a:t>nupa</a:t>
            </a:r>
            <a:r>
              <a:rPr lang="en-US" dirty="0" smtClean="0"/>
              <a:t>/ </a:t>
            </a:r>
            <a:r>
              <a:rPr lang="en-US" dirty="0" err="1" smtClean="0"/>
              <a:t>chhungkua</a:t>
            </a:r>
            <a:r>
              <a:rPr lang="en-US" dirty="0" smtClean="0"/>
              <a:t>/ pawl ah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COUNSELLING:-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Specific to the needs, issues&amp; circumstances of each client – a </a:t>
            </a:r>
            <a:r>
              <a:rPr lang="en-US" dirty="0" err="1" smtClean="0"/>
              <a:t>hman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chu</a:t>
            </a:r>
            <a:r>
              <a:rPr lang="en-US" dirty="0" smtClean="0"/>
              <a:t> </a:t>
            </a:r>
            <a:r>
              <a:rPr lang="en-US" dirty="0" err="1" smtClean="0"/>
              <a:t>mimal</a:t>
            </a:r>
            <a:r>
              <a:rPr lang="en-US" dirty="0" smtClean="0"/>
              <a:t> </a:t>
            </a:r>
            <a:r>
              <a:rPr lang="en-US" dirty="0" err="1" smtClean="0"/>
              <a:t>mamawh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ah, an </a:t>
            </a:r>
            <a:r>
              <a:rPr lang="en-US" dirty="0" err="1" smtClean="0"/>
              <a:t>harsatna</a:t>
            </a:r>
            <a:r>
              <a:rPr lang="en-US" dirty="0" smtClean="0"/>
              <a:t> ah </a:t>
            </a:r>
            <a:r>
              <a:rPr lang="en-US" dirty="0" err="1" smtClean="0"/>
              <a:t>leh</a:t>
            </a:r>
            <a:r>
              <a:rPr lang="en-US" dirty="0" smtClean="0"/>
              <a:t> </a:t>
            </a:r>
            <a:r>
              <a:rPr lang="en-US" dirty="0" err="1" smtClean="0"/>
              <a:t>dinhmun</a:t>
            </a:r>
            <a:r>
              <a:rPr lang="en-US" dirty="0" smtClean="0"/>
              <a:t> ah a </a:t>
            </a:r>
            <a:r>
              <a:rPr lang="en-US" dirty="0" err="1" smtClean="0"/>
              <a:t>innghat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 interactive, collaborative &amp; mutually respectful process – </a:t>
            </a:r>
            <a:r>
              <a:rPr lang="en-US" dirty="0" err="1" smtClean="0"/>
              <a:t>inpawhna</a:t>
            </a:r>
            <a:r>
              <a:rPr lang="en-US" dirty="0" smtClean="0"/>
              <a:t> </a:t>
            </a:r>
            <a:r>
              <a:rPr lang="en-US" dirty="0" err="1" smtClean="0"/>
              <a:t>leh</a:t>
            </a:r>
            <a:r>
              <a:rPr lang="en-US" dirty="0" smtClean="0"/>
              <a:t> </a:t>
            </a:r>
            <a:r>
              <a:rPr lang="en-US" dirty="0" err="1" smtClean="0"/>
              <a:t>inzahtawnna</a:t>
            </a:r>
            <a:r>
              <a:rPr lang="en-US" dirty="0" smtClean="0"/>
              <a:t> </a:t>
            </a:r>
            <a:r>
              <a:rPr lang="en-US" dirty="0" err="1" smtClean="0"/>
              <a:t>boruak</a:t>
            </a:r>
            <a:r>
              <a:rPr lang="en-US" dirty="0" smtClean="0"/>
              <a:t> a </a:t>
            </a:r>
            <a:r>
              <a:rPr lang="en-US" dirty="0" err="1" smtClean="0"/>
              <a:t>tangrual</a:t>
            </a:r>
            <a:r>
              <a:rPr lang="en-US" dirty="0" smtClean="0"/>
              <a:t> taka </a:t>
            </a:r>
            <a:r>
              <a:rPr lang="en-US" dirty="0" err="1" smtClean="0"/>
              <a:t>hmalak</a:t>
            </a:r>
            <a:r>
              <a:rPr lang="en-US" dirty="0" smtClean="0"/>
              <a:t> </a:t>
            </a:r>
          </a:p>
          <a:p>
            <a:r>
              <a:rPr lang="en-US" dirty="0" smtClean="0"/>
              <a:t>Goal directed – </a:t>
            </a:r>
            <a:r>
              <a:rPr lang="en-US" dirty="0" err="1" smtClean="0"/>
              <a:t>tih</a:t>
            </a:r>
            <a:r>
              <a:rPr lang="en-US" dirty="0" smtClean="0"/>
              <a:t> </a:t>
            </a:r>
            <a:r>
              <a:rPr lang="en-US" dirty="0" err="1" smtClean="0"/>
              <a:t>tur</a:t>
            </a:r>
            <a:r>
              <a:rPr lang="en-US" dirty="0" smtClean="0"/>
              <a:t>/ </a:t>
            </a:r>
            <a:r>
              <a:rPr lang="en-US" dirty="0" err="1" smtClean="0"/>
              <a:t>tum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endParaRPr lang="en-US" dirty="0" smtClean="0"/>
          </a:p>
          <a:p>
            <a:r>
              <a:rPr lang="en-US" dirty="0" smtClean="0"/>
              <a:t>Oriented towards developing autonomy, self-responsibility &amp; confidence in clients – clients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mahni</a:t>
            </a:r>
            <a:r>
              <a:rPr lang="en-US" dirty="0" smtClean="0"/>
              <a:t> kea din, </a:t>
            </a:r>
            <a:r>
              <a:rPr lang="en-US" dirty="0" err="1" smtClean="0"/>
              <a:t>mawhphurhna</a:t>
            </a:r>
            <a:r>
              <a:rPr lang="en-US" dirty="0" smtClean="0"/>
              <a:t> </a:t>
            </a:r>
            <a:r>
              <a:rPr lang="en-US" dirty="0" err="1" smtClean="0"/>
              <a:t>hriat</a:t>
            </a:r>
            <a:r>
              <a:rPr lang="en-US" dirty="0" smtClean="0"/>
              <a:t>  </a:t>
            </a:r>
            <a:r>
              <a:rPr lang="en-US" dirty="0" err="1" smtClean="0"/>
              <a:t>leh</a:t>
            </a:r>
            <a:r>
              <a:rPr lang="en-US" dirty="0" smtClean="0"/>
              <a:t> </a:t>
            </a:r>
            <a:r>
              <a:rPr lang="en-US" dirty="0" err="1" smtClean="0"/>
              <a:t>inrintawkna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tura</a:t>
            </a:r>
            <a:r>
              <a:rPr lang="en-US" dirty="0" smtClean="0"/>
              <a:t> </a:t>
            </a:r>
            <a:r>
              <a:rPr lang="en-US" dirty="0" err="1" smtClean="0"/>
              <a:t>chher</a:t>
            </a:r>
            <a:endParaRPr lang="en-US" dirty="0" smtClean="0"/>
          </a:p>
          <a:p>
            <a:r>
              <a:rPr lang="en-US" dirty="0" smtClean="0"/>
              <a:t>Sensitive to the socio-cultural context – </a:t>
            </a:r>
            <a:r>
              <a:rPr lang="en-US" dirty="0" err="1" smtClean="0"/>
              <a:t>mimal</a:t>
            </a:r>
            <a:r>
              <a:rPr lang="en-US" dirty="0" smtClean="0"/>
              <a:t> </a:t>
            </a:r>
            <a:r>
              <a:rPr lang="en-US" dirty="0" err="1" smtClean="0"/>
              <a:t>dinhmun</a:t>
            </a:r>
            <a:r>
              <a:rPr lang="en-US" dirty="0" smtClean="0"/>
              <a:t> </a:t>
            </a:r>
            <a:r>
              <a:rPr lang="en-US" dirty="0" err="1" smtClean="0"/>
              <a:t>leh</a:t>
            </a:r>
            <a:r>
              <a:rPr lang="en-US" dirty="0" smtClean="0"/>
              <a:t> </a:t>
            </a:r>
            <a:r>
              <a:rPr lang="en-US" dirty="0" err="1" smtClean="0"/>
              <a:t>hnam</a:t>
            </a:r>
            <a:r>
              <a:rPr lang="en-US" dirty="0" smtClean="0"/>
              <a:t> </a:t>
            </a:r>
            <a:r>
              <a:rPr lang="en-US" dirty="0" err="1" smtClean="0"/>
              <a:t>zia</a:t>
            </a:r>
            <a:r>
              <a:rPr lang="en-US" dirty="0" smtClean="0"/>
              <a:t> </a:t>
            </a:r>
            <a:r>
              <a:rPr lang="en-US" dirty="0" err="1" smtClean="0"/>
              <a:t>ngaihchan</a:t>
            </a:r>
            <a:r>
              <a:rPr lang="en-US" dirty="0" smtClean="0"/>
              <a:t>  </a:t>
            </a:r>
            <a:r>
              <a:rPr lang="en-US" dirty="0" err="1" smtClean="0"/>
              <a:t>leh</a:t>
            </a:r>
            <a:r>
              <a:rPr lang="en-US" dirty="0" smtClean="0"/>
              <a:t> </a:t>
            </a:r>
            <a:r>
              <a:rPr lang="en-US" dirty="0" err="1" smtClean="0"/>
              <a:t>dah</a:t>
            </a:r>
            <a:r>
              <a:rPr lang="en-US" dirty="0" smtClean="0"/>
              <a:t> </a:t>
            </a:r>
            <a:r>
              <a:rPr lang="en-US" dirty="0" err="1" smtClean="0"/>
              <a:t>pawimawh</a:t>
            </a:r>
            <a:r>
              <a:rPr lang="en-US" dirty="0" smtClean="0"/>
              <a:t> </a:t>
            </a:r>
          </a:p>
          <a:p>
            <a:pPr>
              <a:buFontTx/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4 key skills of counseling:-</a:t>
            </a:r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dirty="0" smtClean="0"/>
              <a:t>Listening skills.</a:t>
            </a:r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dirty="0" smtClean="0"/>
              <a:t>Verbal skills.</a:t>
            </a:r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dirty="0" smtClean="0"/>
              <a:t>Non verbal skills.</a:t>
            </a:r>
          </a:p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dirty="0" smtClean="0"/>
              <a:t>Feedback.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246</TotalTime>
  <Words>611</Words>
  <Application>Microsoft Office PowerPoint</Application>
  <PresentationFormat>On-screen Show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TREATMENT &amp; COUNSELLING OF PRISIONERS FOR DE-ADDICTION &amp; PREVENTION</vt:lpstr>
      <vt:lpstr>DAMAGE DUE TO ADDICTION:</vt:lpstr>
      <vt:lpstr>Slide 3</vt:lpstr>
      <vt:lpstr>Slide 4</vt:lpstr>
      <vt:lpstr>TREATMENT:-</vt:lpstr>
      <vt:lpstr>Slide 6</vt:lpstr>
      <vt:lpstr>COUNSELLING:-</vt:lpstr>
      <vt:lpstr>Slide 8</vt:lpstr>
      <vt:lpstr>Slide 9</vt:lpstr>
      <vt:lpstr>Role of the Prison officials:-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&amp; COUNSELLING OF PRISIONERS FOR DE-ADDICTION &amp; PREVENTION</dc:title>
  <dc:creator>OWNER</dc:creator>
  <cp:lastModifiedBy>OWNER</cp:lastModifiedBy>
  <cp:revision>29</cp:revision>
  <dcterms:created xsi:type="dcterms:W3CDTF">2019-05-27T04:30:34Z</dcterms:created>
  <dcterms:modified xsi:type="dcterms:W3CDTF">2019-05-27T09:59:37Z</dcterms:modified>
</cp:coreProperties>
</file>